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7777163" cy="10045700"/>
  <p:notesSz cx="7023100" cy="9309100"/>
  <p:defaultTextStyle>
    <a:defPPr>
      <a:defRPr lang="fr-FR"/>
    </a:defPPr>
    <a:lvl1pPr marL="0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367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551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73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918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102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28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469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4">
          <p15:clr>
            <a:srgbClr val="A4A3A4"/>
          </p15:clr>
        </p15:guide>
        <p15:guide id="2" pos="24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848"/>
    <a:srgbClr val="0054A6"/>
    <a:srgbClr val="1B758F"/>
    <a:srgbClr val="16768C"/>
    <a:srgbClr val="14798D"/>
    <a:srgbClr val="31A75B"/>
    <a:srgbClr val="2FA45E"/>
    <a:srgbClr val="2EA35F"/>
    <a:srgbClr val="57C064"/>
    <a:srgbClr val="5BC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59E85-2CEF-5C01-08FC-493A834B1765}" v="2" dt="2024-09-03T19:10:21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164"/>
        <p:guide pos="245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ou Geneviève" userId="S::genevieve.riou@umontreal.ca::36e98652-977b-45ea-bfe2-36d0c7d1a35c" providerId="AD" clId="Web-{7892D5F1-E356-0641-057D-1E2A33D0E0CD}"/>
    <pc:docChg chg="modSld">
      <pc:chgData name="Riou Geneviève" userId="S::genevieve.riou@umontreal.ca::36e98652-977b-45ea-bfe2-36d0c7d1a35c" providerId="AD" clId="Web-{7892D5F1-E356-0641-057D-1E2A33D0E0CD}" dt="2020-08-19T12:28:47.968" v="215" actId="14100"/>
      <pc:docMkLst>
        <pc:docMk/>
      </pc:docMkLst>
      <pc:sldChg chg="addSp delSp modSp">
        <pc:chgData name="Riou Geneviève" userId="S::genevieve.riou@umontreal.ca::36e98652-977b-45ea-bfe2-36d0c7d1a35c" providerId="AD" clId="Web-{7892D5F1-E356-0641-057D-1E2A33D0E0CD}" dt="2020-08-19T12:28:47.968" v="215" actId="14100"/>
        <pc:sldMkLst>
          <pc:docMk/>
          <pc:sldMk cId="885645352" sldId="276"/>
        </pc:sldMkLst>
        <pc:spChg chg="del mod">
          <ac:chgData name="Riou Geneviève" userId="S::genevieve.riou@umontreal.ca::36e98652-977b-45ea-bfe2-36d0c7d1a35c" providerId="AD" clId="Web-{7892D5F1-E356-0641-057D-1E2A33D0E0CD}" dt="2020-08-19T11:58:44.974" v="171"/>
          <ac:spMkLst>
            <pc:docMk/>
            <pc:sldMk cId="885645352" sldId="276"/>
            <ac:spMk id="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1:56:26.333" v="153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1:03:43.511" v="12" actId="20577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2:28:47.968" v="215" actId="14100"/>
          <ac:spMkLst>
            <pc:docMk/>
            <pc:sldMk cId="885645352" sldId="276"/>
            <ac:spMk id="27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2:08:42.213" v="211" actId="20577"/>
          <ac:spMkLst>
            <pc:docMk/>
            <pc:sldMk cId="885645352" sldId="276"/>
            <ac:spMk id="28" creationId="{00000000-0000-0000-0000-000000000000}"/>
          </ac:spMkLst>
        </pc:spChg>
        <pc:picChg chg="del">
          <ac:chgData name="Riou Geneviève" userId="S::genevieve.riou@umontreal.ca::36e98652-977b-45ea-bfe2-36d0c7d1a35c" providerId="AD" clId="Web-{7892D5F1-E356-0641-057D-1E2A33D0E0CD}" dt="2020-08-19T11:06:36.825" v="43"/>
          <ac:picMkLst>
            <pc:docMk/>
            <pc:sldMk cId="885645352" sldId="276"/>
            <ac:picMk id="2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7892D5F1-E356-0641-057D-1E2A33D0E0CD}" dt="2020-08-19T11:59:29.537" v="173" actId="1076"/>
          <ac:picMkLst>
            <pc:docMk/>
            <pc:sldMk cId="885645352" sldId="276"/>
            <ac:picMk id="2" creationId="{2E316EE8-2892-4F3D-9475-E85A026A8FAF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48.787" v="172" actId="1076"/>
          <ac:picMkLst>
            <pc:docMk/>
            <pc:sldMk cId="885645352" sldId="276"/>
            <ac:picMk id="3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7892D5F1-E356-0641-057D-1E2A33D0E0CD}" dt="2020-08-19T12:27:57.749" v="213" actId="1076"/>
          <ac:picMkLst>
            <pc:docMk/>
            <pc:sldMk cId="885645352" sldId="276"/>
            <ac:picMk id="4" creationId="{F0633853-A363-4C7D-B8E2-CFF276543DC5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24.396" v="168" actId="1076"/>
          <ac:picMkLst>
            <pc:docMk/>
            <pc:sldMk cId="885645352" sldId="276"/>
            <ac:picMk id="8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26.927" v="169" actId="1076"/>
          <ac:picMkLst>
            <pc:docMk/>
            <pc:sldMk cId="885645352" sldId="276"/>
            <ac:picMk id="9" creationId="{00000000-0000-0000-0000-000000000000}"/>
          </ac:picMkLst>
        </pc:picChg>
      </pc:sldChg>
    </pc:docChg>
  </pc:docChgLst>
  <pc:docChgLst>
    <pc:chgData name="Riou Geneviève" userId="S::genevieve.riou@umontreal.ca::36e98652-977b-45ea-bfe2-36d0c7d1a35c" providerId="AD" clId="Web-{31D02A18-5B28-BEBE-5CBE-7A9A8C05B41A}"/>
    <pc:docChg chg="modSld">
      <pc:chgData name="Riou Geneviève" userId="S::genevieve.riou@umontreal.ca::36e98652-977b-45ea-bfe2-36d0c7d1a35c" providerId="AD" clId="Web-{31D02A18-5B28-BEBE-5CBE-7A9A8C05B41A}" dt="2020-04-03T15:20:47.038" v="35" actId="20577"/>
      <pc:docMkLst>
        <pc:docMk/>
      </pc:docMkLst>
      <pc:sldChg chg="modSp">
        <pc:chgData name="Riou Geneviève" userId="S::genevieve.riou@umontreal.ca::36e98652-977b-45ea-bfe2-36d0c7d1a35c" providerId="AD" clId="Web-{31D02A18-5B28-BEBE-5CBE-7A9A8C05B41A}" dt="2020-04-03T15:20:47.038" v="3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31D02A18-5B28-BEBE-5CBE-7A9A8C05B41A}" dt="2020-04-03T15:20:47.038" v="35" actId="20577"/>
          <ac:spMkLst>
            <pc:docMk/>
            <pc:sldMk cId="885645352" sldId="276"/>
            <ac:spMk id="28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D176E6D6-E48A-8A42-47AE-AF76F4C077EB}"/>
    <pc:docChg chg="modSld">
      <pc:chgData name="Riou Geneviève" userId="S::genevieve.riou@umontreal.ca::36e98652-977b-45ea-bfe2-36d0c7d1a35c" providerId="AD" clId="Web-{D176E6D6-E48A-8A42-47AE-AF76F4C077EB}" dt="2020-09-01T16:10:27.671" v="1505" actId="20577"/>
      <pc:docMkLst>
        <pc:docMk/>
      </pc:docMkLst>
      <pc:sldChg chg="addSp delSp modSp">
        <pc:chgData name="Riou Geneviève" userId="S::genevieve.riou@umontreal.ca::36e98652-977b-45ea-bfe2-36d0c7d1a35c" providerId="AD" clId="Web-{D176E6D6-E48A-8A42-47AE-AF76F4C077EB}" dt="2020-09-01T16:10:25.374" v="1503" actId="20577"/>
        <pc:sldMkLst>
          <pc:docMk/>
          <pc:sldMk cId="885645352" sldId="276"/>
        </pc:sldMkLst>
        <pc:spChg chg="add mod">
          <ac:chgData name="Riou Geneviève" userId="S::genevieve.riou@umontreal.ca::36e98652-977b-45ea-bfe2-36d0c7d1a35c" providerId="AD" clId="Web-{D176E6D6-E48A-8A42-47AE-AF76F4C077EB}" dt="2020-09-01T14:56:56.061" v="176" actId="1076"/>
          <ac:spMkLst>
            <pc:docMk/>
            <pc:sldMk cId="885645352" sldId="276"/>
            <ac:spMk id="4" creationId="{C085E308-739D-4052-B1BB-84A536EAFB3E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4:55:32.326" v="159" actId="20577"/>
          <ac:spMkLst>
            <pc:docMk/>
            <pc:sldMk cId="885645352" sldId="276"/>
            <ac:spMk id="19" creationId="{00000000-0000-0000-0000-000000000000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6:10:25.374" v="1503" actId="20577"/>
          <ac:spMkLst>
            <pc:docMk/>
            <pc:sldMk cId="885645352" sldId="276"/>
            <ac:spMk id="24" creationId="{00000000-0000-0000-0000-000000000000}"/>
          </ac:spMkLst>
        </pc:spChg>
        <pc:spChg chg="del">
          <ac:chgData name="Riou Geneviève" userId="S::genevieve.riou@umontreal.ca::36e98652-977b-45ea-bfe2-36d0c7d1a35c" providerId="AD" clId="Web-{D176E6D6-E48A-8A42-47AE-AF76F4C077EB}" dt="2020-09-01T14:55:35.998" v="161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5:46:40.958" v="1434" actId="20577"/>
          <ac:spMkLst>
            <pc:docMk/>
            <pc:sldMk cId="885645352" sldId="276"/>
            <ac:spMk id="27" creationId="{00000000-0000-0000-0000-000000000000}"/>
          </ac:spMkLst>
        </pc:spChg>
        <pc:spChg chg="del mod">
          <ac:chgData name="Riou Geneviève" userId="S::genevieve.riou@umontreal.ca::36e98652-977b-45ea-bfe2-36d0c7d1a35c" providerId="AD" clId="Web-{D176E6D6-E48A-8A42-47AE-AF76F4C077EB}" dt="2020-09-01T15:09:55.785" v="259"/>
          <ac:spMkLst>
            <pc:docMk/>
            <pc:sldMk cId="885645352" sldId="276"/>
            <ac:spMk id="28" creationId="{00000000-0000-0000-0000-000000000000}"/>
          </ac:spMkLst>
        </pc:spChg>
        <pc:picChg chg="add mod">
          <ac:chgData name="Riou Geneviève" userId="S::genevieve.riou@umontreal.ca::36e98652-977b-45ea-bfe2-36d0c7d1a35c" providerId="AD" clId="Web-{D176E6D6-E48A-8A42-47AE-AF76F4C077EB}" dt="2020-09-01T14:56:17.967" v="168" actId="14100"/>
          <ac:picMkLst>
            <pc:docMk/>
            <pc:sldMk cId="885645352" sldId="276"/>
            <ac:picMk id="2" creationId="{F89088B1-9A55-4C73-851F-92915733D25E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709" v="1500" actId="1076"/>
          <ac:picMkLst>
            <pc:docMk/>
            <pc:sldMk cId="885645352" sldId="276"/>
            <ac:picMk id="3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4:53:48.013" v="152" actId="14100"/>
          <ac:picMkLst>
            <pc:docMk/>
            <pc:sldMk cId="885645352" sldId="276"/>
            <ac:picMk id="5" creationId="{00000000-0000-0000-0000-000000000000}"/>
          </ac:picMkLst>
        </pc:picChg>
        <pc:picChg chg="del">
          <ac:chgData name="Riou Geneviève" userId="S::genevieve.riou@umontreal.ca::36e98652-977b-45ea-bfe2-36d0c7d1a35c" providerId="AD" clId="Web-{D176E6D6-E48A-8A42-47AE-AF76F4C077EB}" dt="2020-09-01T14:57:57.233" v="187"/>
          <ac:picMkLst>
            <pc:docMk/>
            <pc:sldMk cId="885645352" sldId="276"/>
            <ac:picMk id="6" creationId="{5295912B-67C4-4F20-9946-508011DE3F70}"/>
          </ac:picMkLst>
        </pc:picChg>
        <pc:picChg chg="del">
          <ac:chgData name="Riou Geneviève" userId="S::genevieve.riou@umontreal.ca::36e98652-977b-45ea-bfe2-36d0c7d1a35c" providerId="AD" clId="Web-{D176E6D6-E48A-8A42-47AE-AF76F4C077EB}" dt="2020-09-01T15:16:19.272" v="690"/>
          <ac:picMkLst>
            <pc:docMk/>
            <pc:sldMk cId="885645352" sldId="276"/>
            <ac:picMk id="7" creationId="{71386A3D-EF52-4438-BB1E-8E402772C75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631" v="1497" actId="1076"/>
          <ac:picMkLst>
            <pc:docMk/>
            <pc:sldMk cId="885645352" sldId="276"/>
            <ac:picMk id="8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678" v="1499" actId="1076"/>
          <ac:picMkLst>
            <pc:docMk/>
            <pc:sldMk cId="885645352" sldId="276"/>
            <ac:picMk id="9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D176E6D6-E48A-8A42-47AE-AF76F4C077EB}" dt="2020-09-01T15:49:48.662" v="1498" actId="1076"/>
          <ac:picMkLst>
            <pc:docMk/>
            <pc:sldMk cId="885645352" sldId="276"/>
            <ac:picMk id="10" creationId="{4B37C62C-C0EA-416E-AC78-2AAD1F5EB962}"/>
          </ac:picMkLst>
        </pc:picChg>
        <pc:picChg chg="del mod">
          <ac:chgData name="Riou Geneviève" userId="S::genevieve.riou@umontreal.ca::36e98652-977b-45ea-bfe2-36d0c7d1a35c" providerId="AD" clId="Web-{D176E6D6-E48A-8A42-47AE-AF76F4C077EB}" dt="2020-09-01T15:36:49.828" v="1355"/>
          <ac:picMkLst>
            <pc:docMk/>
            <pc:sldMk cId="885645352" sldId="276"/>
            <ac:picMk id="23" creationId="{00000000-0000-0000-0000-000000000000}"/>
          </ac:picMkLst>
        </pc:picChg>
        <pc:cxnChg chg="mod">
          <ac:chgData name="Riou Geneviève" userId="S::genevieve.riou@umontreal.ca::36e98652-977b-45ea-bfe2-36d0c7d1a35c" providerId="AD" clId="Web-{D176E6D6-E48A-8A42-47AE-AF76F4C077EB}" dt="2020-09-01T15:47:01.427" v="1442" actId="1076"/>
          <ac:cxnSpMkLst>
            <pc:docMk/>
            <pc:sldMk cId="885645352" sldId="276"/>
            <ac:cxnSpMk id="12" creationId="{00000000-0000-0000-0000-000000000000}"/>
          </ac:cxnSpMkLst>
        </pc:cxnChg>
        <pc:cxnChg chg="add mod">
          <ac:chgData name="Riou Geneviève" userId="S::genevieve.riou@umontreal.ca::36e98652-977b-45ea-bfe2-36d0c7d1a35c" providerId="AD" clId="Web-{D176E6D6-E48A-8A42-47AE-AF76F4C077EB}" dt="2020-09-01T15:49:41.756" v="1496" actId="1076"/>
          <ac:cxnSpMkLst>
            <pc:docMk/>
            <pc:sldMk cId="885645352" sldId="276"/>
            <ac:cxnSpMk id="17" creationId="{3A670CAE-DFD7-4B27-9979-A2D17305DF98}"/>
          </ac:cxnSpMkLst>
        </pc:cxnChg>
      </pc:sldChg>
    </pc:docChg>
  </pc:docChgLst>
  <pc:docChgLst>
    <pc:chgData name="Riou Geneviève" userId="S::genevieve.riou@umontreal.ca::36e98652-977b-45ea-bfe2-36d0c7d1a35c" providerId="AD" clId="Web-{7DFE5D61-5FE1-3F1B-9F46-82DC831702A0}"/>
    <pc:docChg chg="modSld">
      <pc:chgData name="Riou Geneviève" userId="S::genevieve.riou@umontreal.ca::36e98652-977b-45ea-bfe2-36d0c7d1a35c" providerId="AD" clId="Web-{7DFE5D61-5FE1-3F1B-9F46-82DC831702A0}" dt="2020-09-10T13:24:04.901" v="65" actId="20577"/>
      <pc:docMkLst>
        <pc:docMk/>
      </pc:docMkLst>
      <pc:sldChg chg="modSp">
        <pc:chgData name="Riou Geneviève" userId="S::genevieve.riou@umontreal.ca::36e98652-977b-45ea-bfe2-36d0c7d1a35c" providerId="AD" clId="Web-{7DFE5D61-5FE1-3F1B-9F46-82DC831702A0}" dt="2020-09-10T13:24:04.901" v="64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7DFE5D61-5FE1-3F1B-9F46-82DC831702A0}" dt="2020-09-10T13:24:04.901" v="64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DFE5D61-5FE1-3F1B-9F46-82DC831702A0}" dt="2020-09-10T13:23:11.823" v="31" actId="20577"/>
          <ac:spMkLst>
            <pc:docMk/>
            <pc:sldMk cId="885645352" sldId="276"/>
            <ac:spMk id="27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1480747E-25B4-19E8-3AE8-CE0FEE603CE9}"/>
    <pc:docChg chg="modSld">
      <pc:chgData name="Riou Geneviève" userId="S::genevieve.riou@umontreal.ca::36e98652-977b-45ea-bfe2-36d0c7d1a35c" providerId="AD" clId="Web-{1480747E-25B4-19E8-3AE8-CE0FEE603CE9}" dt="2020-09-01T11:33:19.545" v="5" actId="20577"/>
      <pc:docMkLst>
        <pc:docMk/>
      </pc:docMkLst>
      <pc:sldChg chg="modSp">
        <pc:chgData name="Riou Geneviève" userId="S::genevieve.riou@umontreal.ca::36e98652-977b-45ea-bfe2-36d0c7d1a35c" providerId="AD" clId="Web-{1480747E-25B4-19E8-3AE8-CE0FEE603CE9}" dt="2020-09-01T11:33:19.545" v="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1480747E-25B4-19E8-3AE8-CE0FEE603CE9}" dt="2020-09-01T11:33:19.545" v="5" actId="20577"/>
          <ac:spMkLst>
            <pc:docMk/>
            <pc:sldMk cId="885645352" sldId="276"/>
            <ac:spMk id="28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410B6DFF-D203-0898-75C2-2064D5472975}"/>
    <pc:docChg chg="modSld">
      <pc:chgData name="Riou Geneviève" userId="S::genevieve.riou@umontreal.ca::36e98652-977b-45ea-bfe2-36d0c7d1a35c" providerId="AD" clId="Web-{410B6DFF-D203-0898-75C2-2064D5472975}" dt="2020-09-10T13:32:14.574" v="84" actId="1076"/>
      <pc:docMkLst>
        <pc:docMk/>
      </pc:docMkLst>
      <pc:sldChg chg="modSp">
        <pc:chgData name="Riou Geneviève" userId="S::genevieve.riou@umontreal.ca::36e98652-977b-45ea-bfe2-36d0c7d1a35c" providerId="AD" clId="Web-{410B6DFF-D203-0898-75C2-2064D5472975}" dt="2020-09-10T13:32:14.574" v="84" actId="1076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410B6DFF-D203-0898-75C2-2064D5472975}" dt="2020-09-10T13:32:01.542" v="82" actId="20577"/>
          <ac:spMkLst>
            <pc:docMk/>
            <pc:sldMk cId="885645352" sldId="276"/>
            <ac:spMk id="24" creationId="{00000000-0000-0000-0000-000000000000}"/>
          </ac:spMkLst>
        </pc:spChg>
        <pc:cxnChg chg="mod">
          <ac:chgData name="Riou Geneviève" userId="S::genevieve.riou@umontreal.ca::36e98652-977b-45ea-bfe2-36d0c7d1a35c" providerId="AD" clId="Web-{410B6DFF-D203-0898-75C2-2064D5472975}" dt="2020-09-10T13:32:14.574" v="84" actId="1076"/>
          <ac:cxnSpMkLst>
            <pc:docMk/>
            <pc:sldMk cId="885645352" sldId="276"/>
            <ac:cxnSpMk id="12" creationId="{00000000-0000-0000-0000-000000000000}"/>
          </ac:cxnSpMkLst>
        </pc:cxnChg>
      </pc:sldChg>
    </pc:docChg>
  </pc:docChgLst>
  <pc:docChgLst>
    <pc:chgData name="Riou Geneviève" userId="S::genevieve.riou@umontreal.ca::36e98652-977b-45ea-bfe2-36d0c7d1a35c" providerId="AD" clId="Web-{02F1D8D5-C6A8-343C-073C-8656C17CF250}"/>
    <pc:docChg chg="modSld">
      <pc:chgData name="Riou Geneviève" userId="S::genevieve.riou@umontreal.ca::36e98652-977b-45ea-bfe2-36d0c7d1a35c" providerId="AD" clId="Web-{02F1D8D5-C6A8-343C-073C-8656C17CF250}" dt="2020-08-31T19:14:18.489" v="189" actId="20577"/>
      <pc:docMkLst>
        <pc:docMk/>
      </pc:docMkLst>
      <pc:sldChg chg="addSp delSp modSp">
        <pc:chgData name="Riou Geneviève" userId="S::genevieve.riou@umontreal.ca::36e98652-977b-45ea-bfe2-36d0c7d1a35c" providerId="AD" clId="Web-{02F1D8D5-C6A8-343C-073C-8656C17CF250}" dt="2020-08-31T19:14:18.489" v="189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02F1D8D5-C6A8-343C-073C-8656C17CF250}" dt="2020-08-31T15:25:05.045" v="185" actId="1076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3:43:18.596" v="65" actId="1076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4:02:56.240" v="174" actId="1076"/>
          <ac:spMkLst>
            <pc:docMk/>
            <pc:sldMk cId="885645352" sldId="276"/>
            <ac:spMk id="27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9:14:18.489" v="189" actId="20577"/>
          <ac:spMkLst>
            <pc:docMk/>
            <pc:sldMk cId="885645352" sldId="276"/>
            <ac:spMk id="28" creationId="{00000000-0000-0000-0000-000000000000}"/>
          </ac:spMkLst>
        </pc:spChg>
        <pc:picChg chg="del">
          <ac:chgData name="Riou Geneviève" userId="S::genevieve.riou@umontreal.ca::36e98652-977b-45ea-bfe2-36d0c7d1a35c" providerId="AD" clId="Web-{02F1D8D5-C6A8-343C-073C-8656C17CF250}" dt="2020-08-31T13:46:21.489" v="88"/>
          <ac:picMkLst>
            <pc:docMk/>
            <pc:sldMk cId="885645352" sldId="276"/>
            <ac:picMk id="2" creationId="{2E316EE8-2892-4F3D-9475-E85A026A8FAF}"/>
          </ac:picMkLst>
        </pc:picChg>
        <pc:picChg chg="del">
          <ac:chgData name="Riou Geneviève" userId="S::genevieve.riou@umontreal.ca::36e98652-977b-45ea-bfe2-36d0c7d1a35c" providerId="AD" clId="Web-{02F1D8D5-C6A8-343C-073C-8656C17CF250}" dt="2020-08-31T13:46:09.161" v="83"/>
          <ac:picMkLst>
            <pc:docMk/>
            <pc:sldMk cId="885645352" sldId="276"/>
            <ac:picMk id="4" creationId="{F0633853-A363-4C7D-B8E2-CFF276543DC5}"/>
          </ac:picMkLst>
        </pc:picChg>
        <pc:picChg chg="add mod">
          <ac:chgData name="Riou Geneviève" userId="S::genevieve.riou@umontreal.ca::36e98652-977b-45ea-bfe2-36d0c7d1a35c" providerId="AD" clId="Web-{02F1D8D5-C6A8-343C-073C-8656C17CF250}" dt="2020-08-31T14:02:47.021" v="173" actId="1076"/>
          <ac:picMkLst>
            <pc:docMk/>
            <pc:sldMk cId="885645352" sldId="276"/>
            <ac:picMk id="6" creationId="{5295912B-67C4-4F20-9946-508011DE3F70}"/>
          </ac:picMkLst>
        </pc:picChg>
        <pc:picChg chg="add mod">
          <ac:chgData name="Riou Geneviève" userId="S::genevieve.riou@umontreal.ca::36e98652-977b-45ea-bfe2-36d0c7d1a35c" providerId="AD" clId="Web-{02F1D8D5-C6A8-343C-073C-8656C17CF250}" dt="2020-08-31T13:49:33.664" v="102" actId="1076"/>
          <ac:picMkLst>
            <pc:docMk/>
            <pc:sldMk cId="885645352" sldId="276"/>
            <ac:picMk id="7" creationId="{71386A3D-EF52-4438-BB1E-8E402772C750}"/>
          </ac:picMkLst>
        </pc:picChg>
      </pc:sldChg>
    </pc:docChg>
  </pc:docChgLst>
  <pc:docChgLst>
    <pc:chgData name="Riou Geneviève" userId="S::genevieve.riou@umontreal.ca::36e98652-977b-45ea-bfe2-36d0c7d1a35c" providerId="AD" clId="Web-{EFE9E10C-8B76-4E5D-6234-3339B0A7A95C}"/>
    <pc:docChg chg="modSld">
      <pc:chgData name="Riou Geneviève" userId="S::genevieve.riou@umontreal.ca::36e98652-977b-45ea-bfe2-36d0c7d1a35c" providerId="AD" clId="Web-{EFE9E10C-8B76-4E5D-6234-3339B0A7A95C}" dt="2020-09-10T13:35:11.403" v="9" actId="20577"/>
      <pc:docMkLst>
        <pc:docMk/>
      </pc:docMkLst>
      <pc:sldChg chg="modSp">
        <pc:chgData name="Riou Geneviève" userId="S::genevieve.riou@umontreal.ca::36e98652-977b-45ea-bfe2-36d0c7d1a35c" providerId="AD" clId="Web-{EFE9E10C-8B76-4E5D-6234-3339B0A7A95C}" dt="2020-09-10T13:35:09.215" v="7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EFE9E10C-8B76-4E5D-6234-3339B0A7A95C}" dt="2020-09-10T13:35:09.215" v="7" actId="20577"/>
          <ac:spMkLst>
            <pc:docMk/>
            <pc:sldMk cId="885645352" sldId="276"/>
            <ac:spMk id="24" creationId="{00000000-0000-0000-0000-000000000000}"/>
          </ac:spMkLst>
        </pc:spChg>
        <pc:cxnChg chg="mod">
          <ac:chgData name="Riou Geneviève" userId="S::genevieve.riou@umontreal.ca::36e98652-977b-45ea-bfe2-36d0c7d1a35c" providerId="AD" clId="Web-{EFE9E10C-8B76-4E5D-6234-3339B0A7A95C}" dt="2020-09-10T13:35:01.262" v="6" actId="1076"/>
          <ac:cxnSpMkLst>
            <pc:docMk/>
            <pc:sldMk cId="885645352" sldId="276"/>
            <ac:cxnSpMk id="12" creationId="{00000000-0000-0000-0000-000000000000}"/>
          </ac:cxnSpMkLst>
        </pc:cxnChg>
      </pc:sldChg>
    </pc:docChg>
  </pc:docChgLst>
  <pc:docChgLst>
    <pc:chgData name="Miberlie Sylvain" userId="S::miberlie.sylvain@umontreal.ca::b82a654c-e1dd-4310-bf44-631a0cafb4c9" providerId="AD" clId="Web-{91559E85-2CEF-5C01-08FC-493A834B1765}"/>
    <pc:docChg chg="modSld">
      <pc:chgData name="Miberlie Sylvain" userId="S::miberlie.sylvain@umontreal.ca::b82a654c-e1dd-4310-bf44-631a0cafb4c9" providerId="AD" clId="Web-{91559E85-2CEF-5C01-08FC-493A834B1765}" dt="2024-09-03T19:10:21.639" v="0" actId="20577"/>
      <pc:docMkLst>
        <pc:docMk/>
      </pc:docMkLst>
      <pc:sldChg chg="modSp">
        <pc:chgData name="Miberlie Sylvain" userId="S::miberlie.sylvain@umontreal.ca::b82a654c-e1dd-4310-bf44-631a0cafb4c9" providerId="AD" clId="Web-{91559E85-2CEF-5C01-08FC-493A834B1765}" dt="2024-09-03T19:10:21.639" v="0" actId="20577"/>
        <pc:sldMkLst>
          <pc:docMk/>
          <pc:sldMk cId="885645352" sldId="276"/>
        </pc:sldMkLst>
        <pc:spChg chg="mod">
          <ac:chgData name="Miberlie Sylvain" userId="S::miberlie.sylvain@umontreal.ca::b82a654c-e1dd-4310-bf44-631a0cafb4c9" providerId="AD" clId="Web-{91559E85-2CEF-5C01-08FC-493A834B1765}" dt="2024-09-03T19:10:21.639" v="0" actId="20577"/>
          <ac:spMkLst>
            <pc:docMk/>
            <pc:sldMk cId="885645352" sldId="276"/>
            <ac:spMk id="24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C735FF9D-E9C0-5BDE-4A19-0C7BB19A366D}"/>
    <pc:docChg chg="modSld">
      <pc:chgData name="Riou Geneviève" userId="S::genevieve.riou@umontreal.ca::36e98652-977b-45ea-bfe2-36d0c7d1a35c" providerId="AD" clId="Web-{C735FF9D-E9C0-5BDE-4A19-0C7BB19A366D}" dt="2020-09-11T19:04:50.023" v="135" actId="20577"/>
      <pc:docMkLst>
        <pc:docMk/>
      </pc:docMkLst>
      <pc:sldChg chg="modSp">
        <pc:chgData name="Riou Geneviève" userId="S::genevieve.riou@umontreal.ca::36e98652-977b-45ea-bfe2-36d0c7d1a35c" providerId="AD" clId="Web-{C735FF9D-E9C0-5BDE-4A19-0C7BB19A366D}" dt="2020-09-11T19:04:50.023" v="13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C735FF9D-E9C0-5BDE-4A19-0C7BB19A366D}" dt="2020-09-11T19:02:02.194" v="64" actId="20577"/>
          <ac:spMkLst>
            <pc:docMk/>
            <pc:sldMk cId="885645352" sldId="276"/>
            <ac:spMk id="19" creationId="{00000000-0000-0000-0000-000000000000}"/>
          </ac:spMkLst>
        </pc:spChg>
        <pc:spChg chg="mod">
          <ac:chgData name="Riou Geneviève" userId="S::genevieve.riou@umontreal.ca::36e98652-977b-45ea-bfe2-36d0c7d1a35c" providerId="AD" clId="Web-{C735FF9D-E9C0-5BDE-4A19-0C7BB19A366D}" dt="2020-09-11T19:03:51.398" v="111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C735FF9D-E9C0-5BDE-4A19-0C7BB19A366D}" dt="2020-09-11T19:04:50.023" v="135" actId="20577"/>
          <ac:spMkLst>
            <pc:docMk/>
            <pc:sldMk cId="885645352" sldId="276"/>
            <ac:spMk id="27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B61A5EBD-0A80-1458-4C63-CF4A5F8C2F24}"/>
    <pc:docChg chg="modSld">
      <pc:chgData name="Riou Geneviève" userId="S::genevieve.riou@umontreal.ca::36e98652-977b-45ea-bfe2-36d0c7d1a35c" providerId="AD" clId="Web-{B61A5EBD-0A80-1458-4C63-CF4A5F8C2F24}" dt="2020-04-06T10:29:23.710" v="4" actId="20577"/>
      <pc:docMkLst>
        <pc:docMk/>
      </pc:docMkLst>
      <pc:sldChg chg="modSp">
        <pc:chgData name="Riou Geneviève" userId="S::genevieve.riou@umontreal.ca::36e98652-977b-45ea-bfe2-36d0c7d1a35c" providerId="AD" clId="Web-{B61A5EBD-0A80-1458-4C63-CF4A5F8C2F24}" dt="2020-04-06T10:29:23.710" v="3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B61A5EBD-0A80-1458-4C63-CF4A5F8C2F24}" dt="2020-04-06T10:29:23.710" v="3" actId="20577"/>
          <ac:spMkLst>
            <pc:docMk/>
            <pc:sldMk cId="885645352" sldId="276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057CFC9-8B0C-4BF1-9DFF-EA4FE774BE2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60588" y="698500"/>
            <a:ext cx="27019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3F1F314-6C5F-4340-928C-CE1C3F669AE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56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1F314-6C5F-4340-928C-CE1C3F669AE7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227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3287" y="3120680"/>
            <a:ext cx="6610589" cy="215331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66575" y="5692564"/>
            <a:ext cx="5444014" cy="25672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59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253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28832" y="537167"/>
            <a:ext cx="1312397" cy="1142698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1644" y="537167"/>
            <a:ext cx="3807570" cy="1142698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527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60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342" y="6455293"/>
            <a:ext cx="6610589" cy="199518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4342" y="4257797"/>
            <a:ext cx="6610589" cy="21974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7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9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1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2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4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8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1644" y="3125329"/>
            <a:ext cx="2559983" cy="88388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981246" y="3125329"/>
            <a:ext cx="2559983" cy="88388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220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8858" y="402294"/>
            <a:ext cx="6999447" cy="167428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8859" y="2248656"/>
            <a:ext cx="3436264" cy="9371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8859" y="3185789"/>
            <a:ext cx="3436264" cy="578790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50692" y="2248656"/>
            <a:ext cx="3437614" cy="9371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50692" y="3185789"/>
            <a:ext cx="3437614" cy="578790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101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040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186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8859" y="399968"/>
            <a:ext cx="2558633" cy="170218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0655" y="399969"/>
            <a:ext cx="4347651" cy="857372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8859" y="2102157"/>
            <a:ext cx="2558633" cy="6871539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715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378" y="7031990"/>
            <a:ext cx="4666298" cy="830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24378" y="897602"/>
            <a:ext cx="4666298" cy="6027420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7" indent="0">
              <a:buNone/>
              <a:defRPr sz="2700"/>
            </a:lvl3pPr>
            <a:lvl4pPr marL="1527551" indent="0">
              <a:buNone/>
              <a:defRPr sz="2200"/>
            </a:lvl4pPr>
            <a:lvl5pPr marL="2036735" indent="0">
              <a:buNone/>
              <a:defRPr sz="2200"/>
            </a:lvl5pPr>
            <a:lvl6pPr marL="2545918" indent="0">
              <a:buNone/>
              <a:defRPr sz="2200"/>
            </a:lvl6pPr>
            <a:lvl7pPr marL="3055102" indent="0">
              <a:buNone/>
              <a:defRPr sz="2200"/>
            </a:lvl7pPr>
            <a:lvl8pPr marL="3564285" indent="0">
              <a:buNone/>
              <a:defRPr sz="2200"/>
            </a:lvl8pPr>
            <a:lvl9pPr marL="4073469" indent="0">
              <a:buNone/>
              <a:defRPr sz="22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4378" y="7862157"/>
            <a:ext cx="4666298" cy="1178973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43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8858" y="402294"/>
            <a:ext cx="6999447" cy="1674283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8858" y="2343998"/>
            <a:ext cx="6999447" cy="6629697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8858" y="9310877"/>
            <a:ext cx="1814671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42095-D10A-4597-927F-999735C8439E}" type="datetimeFigureOut">
              <a:rPr lang="fr-CA" smtClean="0"/>
              <a:t>2024-09-03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57198" y="9310877"/>
            <a:ext cx="2462768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73634" y="9310877"/>
            <a:ext cx="1814671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51C2-607A-47EF-A51F-4F288946F1A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471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36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3" indent="-318240" algn="l" defTabSz="1018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59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3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6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0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4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77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1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7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1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18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2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69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forms.office.com/r/167tD5ygw1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www.cicc-iccc.org/fr/recherche/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071"/>
            <a:ext cx="7777164" cy="811919"/>
          </a:xfrm>
          <a:prstGeom prst="rect">
            <a:avLst/>
          </a:prstGeom>
        </p:spPr>
      </p:pic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649186" y="1048456"/>
            <a:ext cx="3118391" cy="30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7059" indent="-117059">
              <a:buFont typeface="Courier New"/>
              <a:buChar char="o"/>
            </a:pP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Présentez votre projet de recherche à l’aide d’une affiche dans le cadre du Lancement scientifique 2024-2025 du CICC.</a:t>
            </a:r>
          </a:p>
          <a:p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 </a:t>
            </a:r>
          </a:p>
          <a:p>
            <a:pPr marL="117059" indent="-117059">
              <a:buFont typeface="Courier New"/>
              <a:buChar char="o"/>
            </a:pPr>
            <a:r>
              <a:rPr lang="fr-FR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Votre affiche sera évaluée par un jury.</a:t>
            </a:r>
          </a:p>
          <a:p>
            <a:endParaRPr lang="fr-FR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>
              <a:buFont typeface="Courier New"/>
              <a:buChar char="o"/>
            </a:pP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Tous les sujets liés à la criminologie sont acceptés.</a:t>
            </a:r>
            <a:endParaRPr lang="fr-FR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>
              <a:buFont typeface="Courier New"/>
              <a:buChar char="o"/>
            </a:pPr>
            <a:endParaRPr lang="fr-FR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Un large auditoire de </a:t>
            </a:r>
            <a:r>
              <a:rPr lang="fr-CA" sz="105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chercheur.e.s</a:t>
            </a: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, </a:t>
            </a:r>
            <a:r>
              <a:rPr lang="fr-CA" sz="105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étudiant.e.s</a:t>
            </a: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 et </a:t>
            </a:r>
            <a:r>
              <a:rPr lang="fr-CA" sz="105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professionnel.le.s</a:t>
            </a:r>
            <a:r>
              <a:rPr lang="fr-CA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 des milieux de pratique assisteront au lancement.</a:t>
            </a:r>
          </a:p>
          <a:p>
            <a:pPr marL="117059" indent="-117059" defTabSz="624321">
              <a:buFont typeface="Courier New"/>
              <a:buChar char="o"/>
            </a:pPr>
            <a:endParaRPr lang="fr-FR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FR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Plusieurs bourses seront offertes aux meilleures présentations !</a:t>
            </a:r>
          </a:p>
          <a:p>
            <a:pPr marL="117059" indent="-117059" defTabSz="624321">
              <a:buFont typeface="Courier New"/>
              <a:buChar char="o"/>
            </a:pPr>
            <a:endParaRPr lang="fr-FR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FR" sz="105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Les frais rattachés à la production de votre affiche seront assumés par le CICC.</a:t>
            </a:r>
            <a:endParaRPr lang="fr-CA" sz="105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0021" y="4225815"/>
            <a:ext cx="7217803" cy="512448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fr-CA" sz="1200" b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Conditions de participation</a:t>
            </a:r>
            <a:endParaRPr lang="fr-FR" sz="1200">
              <a:latin typeface="Verdana"/>
              <a:ea typeface="Verdana"/>
              <a:cs typeface="Calibri"/>
            </a:endParaRPr>
          </a:p>
          <a:p>
            <a:r>
              <a:rPr lang="fr-CA" sz="1250">
                <a:ea typeface="+mn-lt"/>
                <a:cs typeface="+mn-lt"/>
              </a:rPr>
              <a:t>Être </a:t>
            </a:r>
            <a:r>
              <a:rPr lang="fr-CA" sz="1250" err="1">
                <a:ea typeface="+mn-lt"/>
                <a:cs typeface="+mn-lt"/>
              </a:rPr>
              <a:t>inscrit.e</a:t>
            </a:r>
            <a:r>
              <a:rPr lang="fr-CA" sz="1250">
                <a:ea typeface="+mn-lt"/>
                <a:cs typeface="+mn-lt"/>
              </a:rPr>
              <a:t> au 2e ou 3e cycle, peu importe l'université d'attache; </a:t>
            </a:r>
          </a:p>
          <a:p>
            <a:r>
              <a:rPr lang="fr-CA" sz="1250">
                <a:ea typeface="+mn-lt"/>
                <a:cs typeface="+mn-lt"/>
              </a:rPr>
              <a:t>Proposer un projet ayant un thème relié à un des </a:t>
            </a:r>
            <a:r>
              <a:rPr lang="fr-CA" sz="1250">
                <a:ea typeface="+mn-lt"/>
                <a:cs typeface="+mn-lt"/>
                <a:hlinkClick r:id="rId4"/>
              </a:rPr>
              <a:t>axes de recherche</a:t>
            </a:r>
            <a:r>
              <a:rPr lang="fr-CA" sz="1250">
                <a:ea typeface="+mn-lt"/>
                <a:cs typeface="+mn-lt"/>
              </a:rPr>
              <a:t> du CICC;</a:t>
            </a:r>
          </a:p>
          <a:p>
            <a:r>
              <a:rPr lang="fr-CA" sz="1250">
                <a:ea typeface="+mn-lt"/>
                <a:cs typeface="+mn-lt"/>
              </a:rPr>
              <a:t>Votre affiche peut être en français ou en anglais;</a:t>
            </a:r>
          </a:p>
          <a:p>
            <a:r>
              <a:rPr lang="fr-CA" sz="1250">
                <a:ea typeface="+mn-lt"/>
                <a:cs typeface="+mn-lt"/>
              </a:rPr>
              <a:t>Être </a:t>
            </a:r>
            <a:r>
              <a:rPr lang="fr-CA" sz="1250" err="1">
                <a:ea typeface="+mn-lt"/>
                <a:cs typeface="+mn-lt"/>
              </a:rPr>
              <a:t>encadré.e</a:t>
            </a:r>
            <a:r>
              <a:rPr lang="fr-CA" sz="1250">
                <a:ea typeface="+mn-lt"/>
                <a:cs typeface="+mn-lt"/>
              </a:rPr>
              <a:t> par </a:t>
            </a:r>
            <a:r>
              <a:rPr lang="fr-CA" sz="1250" err="1">
                <a:ea typeface="+mn-lt"/>
                <a:cs typeface="+mn-lt"/>
              </a:rPr>
              <a:t>un.e</a:t>
            </a:r>
            <a:r>
              <a:rPr lang="fr-CA" sz="1250">
                <a:ea typeface="+mn-lt"/>
                <a:cs typeface="+mn-lt"/>
              </a:rPr>
              <a:t> </a:t>
            </a:r>
            <a:r>
              <a:rPr lang="fr-CA" sz="1250" err="1">
                <a:ea typeface="+mn-lt"/>
                <a:cs typeface="+mn-lt"/>
              </a:rPr>
              <a:t>chercheur.e</a:t>
            </a:r>
            <a:r>
              <a:rPr lang="fr-CA" sz="1250">
                <a:ea typeface="+mn-lt"/>
                <a:cs typeface="+mn-lt"/>
              </a:rPr>
              <a:t> du CICC. </a:t>
            </a:r>
          </a:p>
          <a:p>
            <a:endParaRPr lang="fr-CA" sz="1200"/>
          </a:p>
          <a:p>
            <a:endParaRPr lang="fr-CA" sz="1200">
              <a:solidFill>
                <a:srgbClr val="000000"/>
              </a:solidFill>
              <a:latin typeface="Calibri"/>
              <a:ea typeface="Verdana"/>
              <a:cs typeface="Calibri"/>
            </a:endParaRPr>
          </a:p>
          <a:p>
            <a:pPr>
              <a:spcAft>
                <a:spcPts val="600"/>
              </a:spcAft>
            </a:pPr>
            <a:r>
              <a:rPr lang="fr-CA" sz="1200" b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Détails de participation</a:t>
            </a:r>
          </a:p>
          <a:p>
            <a:r>
              <a:rPr lang="fr-CA" sz="1250">
                <a:solidFill>
                  <a:srgbClr val="000000"/>
                </a:solidFill>
                <a:ea typeface="Verdana"/>
                <a:cs typeface="Calibri"/>
              </a:rPr>
              <a:t>Votre</a:t>
            </a:r>
            <a:r>
              <a:rPr lang="fr-CA" sz="1250">
                <a:ea typeface="+mn-lt"/>
                <a:cs typeface="+mn-lt"/>
              </a:rPr>
              <a:t> dossier de candidature sera constitué de: </a:t>
            </a:r>
          </a:p>
          <a:p>
            <a:pPr marL="117059" indent="-117059">
              <a:buFont typeface="Courier New"/>
              <a:buChar char="o"/>
            </a:pPr>
            <a:r>
              <a:rPr lang="fr-CA" sz="1250">
                <a:ea typeface="+mn-lt"/>
                <a:cs typeface="+mn-lt"/>
              </a:rPr>
              <a:t>Vos informations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>
                <a:ea typeface="+mn-lt"/>
                <a:cs typeface="+mn-lt"/>
              </a:rPr>
              <a:t>votre nom, prénom;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>
                <a:ea typeface="+mn-lt"/>
                <a:cs typeface="+mn-lt"/>
              </a:rPr>
              <a:t>le titre du projet présenté et l'axe dans lequel il s'inscrit;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>
                <a:ea typeface="+mn-lt"/>
                <a:cs typeface="+mn-lt"/>
              </a:rPr>
              <a:t>votre niveau d’étude et université d’attache ;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>
                <a:ea typeface="+mn-lt"/>
                <a:cs typeface="+mn-lt"/>
              </a:rPr>
              <a:t>le nom de votre </a:t>
            </a:r>
            <a:r>
              <a:rPr lang="fr-CA" sz="1250" err="1">
                <a:ea typeface="+mn-lt"/>
                <a:cs typeface="+mn-lt"/>
              </a:rPr>
              <a:t>direct.eur.rice</a:t>
            </a:r>
            <a:r>
              <a:rPr lang="fr-CA" sz="1250">
                <a:ea typeface="+mn-lt"/>
                <a:cs typeface="+mn-lt"/>
              </a:rPr>
              <a:t> de recherche. </a:t>
            </a:r>
          </a:p>
          <a:p>
            <a:pPr marL="347279" lvl="1"/>
            <a:endParaRPr lang="fr-CA" sz="1250">
              <a:ea typeface="+mn-lt"/>
              <a:cs typeface="+mn-lt"/>
            </a:endParaRPr>
          </a:p>
          <a:p>
            <a:pPr marL="117059" indent="-117059">
              <a:buFont typeface="Courier New"/>
              <a:buChar char="o"/>
            </a:pPr>
            <a:r>
              <a:rPr lang="fr-CA" sz="1250">
                <a:ea typeface="+mn-lt"/>
                <a:cs typeface="+mn-lt"/>
              </a:rPr>
              <a:t>Votre affiche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>
                <a:ea typeface="+mn-lt"/>
                <a:cs typeface="+mn-lt"/>
              </a:rPr>
              <a:t>36po x 48po;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/>
              <a:t>format paysage</a:t>
            </a:r>
            <a:r>
              <a:rPr lang="fr-CA" sz="1250">
                <a:ea typeface="+mn-lt"/>
                <a:cs typeface="+mn-lt"/>
              </a:rPr>
              <a:t>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/>
              <a:t>en PDF</a:t>
            </a:r>
          </a:p>
          <a:p>
            <a:endParaRPr lang="fr-CA" sz="1250">
              <a:ea typeface="+mn-lt"/>
              <a:cs typeface="+mn-lt"/>
            </a:endParaRPr>
          </a:p>
          <a:p>
            <a:r>
              <a:rPr lang="fr-CA" sz="1250">
                <a:ea typeface="+mn-lt"/>
                <a:cs typeface="+mn-lt"/>
              </a:rPr>
              <a:t>Candidature à envoyer en remplissant le </a:t>
            </a:r>
            <a:r>
              <a:rPr lang="fr-CA" sz="1200">
                <a:ea typeface="+mn-lt"/>
                <a:cs typeface="+mn-lt"/>
              </a:rPr>
              <a:t>formulaire :</a:t>
            </a:r>
          </a:p>
          <a:p>
            <a:r>
              <a:rPr lang="fr-CA" sz="1200">
                <a:hlinkClick r:id="rId5"/>
              </a:rPr>
              <a:t>Concours d'affiches scientifiques étudiantes - Lancement scientifique 2024</a:t>
            </a:r>
            <a:r>
              <a:rPr lang="fr-CA" sz="1200"/>
              <a:t> </a:t>
            </a:r>
            <a:r>
              <a:rPr lang="fr-CA" sz="1250" b="1">
                <a:ea typeface="+mn-lt"/>
                <a:cs typeface="+mn-lt"/>
              </a:rPr>
              <a:t>avant le 25 septembre 2024, 16h00. </a:t>
            </a:r>
            <a:endParaRPr lang="fr-CA" sz="1250">
              <a:cs typeface="Calibri"/>
            </a:endParaRPr>
          </a:p>
          <a:p>
            <a:pPr algn="just"/>
            <a:endParaRPr lang="fr-CA" sz="1200">
              <a:ea typeface="+mn-lt"/>
              <a:cs typeface="+mn-lt"/>
            </a:endParaRPr>
          </a:p>
          <a:p>
            <a:pPr algn="just"/>
            <a:r>
              <a:rPr lang="fr-CA" sz="1000">
                <a:ea typeface="+mn-lt"/>
                <a:cs typeface="+mn-lt"/>
              </a:rPr>
              <a:t>*Étant donné le nombre de places limité pour les présentations, le CICC se réserve le droit de procéder à une sélection des projets soumis pour l’affichage lors du concours du 9 octobre 2024. </a:t>
            </a:r>
            <a:endParaRPr lang="fr-CA" sz="1200">
              <a:cs typeface="Calibri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9" y="9293494"/>
            <a:ext cx="1585634" cy="86351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648221" y="198314"/>
            <a:ext cx="7128589" cy="9079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CA" sz="1500" b="1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CONCOURS DE PRÉSENTATION D'AFFICHES ÉTUDIANTES </a:t>
            </a:r>
            <a:endParaRPr lang="fr-CA" sz="1500" b="1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algn="r"/>
            <a:r>
              <a:rPr lang="fr-CA" sz="1200" b="1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LANCEMENT SCIENTIFIQUE 2024 DU CICC</a:t>
            </a:r>
            <a:endParaRPr lang="fr-CA" sz="1200" b="1" i="1">
              <a:solidFill>
                <a:schemeClr val="bg1">
                  <a:lumMod val="95000"/>
                </a:schemeClr>
              </a:solidFill>
              <a:latin typeface="Verdana"/>
              <a:ea typeface="Verdana"/>
              <a:cs typeface="Verdana"/>
            </a:endParaRPr>
          </a:p>
          <a:p>
            <a:pPr algn="r"/>
            <a:r>
              <a:rPr lang="fr-CA" sz="1400" b="1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Mercredi 9 octobre 2024, Université de Montréal</a:t>
            </a:r>
            <a:endParaRPr lang="fr-CA" sz="1400" b="1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algn="r"/>
            <a:endParaRPr lang="fr-CA" sz="1200" b="1" i="1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11" y="9455252"/>
            <a:ext cx="1145173" cy="54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379" y="9476977"/>
            <a:ext cx="1158880" cy="540756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0" y="5513139"/>
            <a:ext cx="7777163" cy="0"/>
          </a:xfrm>
          <a:prstGeom prst="line">
            <a:avLst/>
          </a:prstGeom>
          <a:ln>
            <a:solidFill>
              <a:srgbClr val="4CB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3">
            <a:extLst>
              <a:ext uri="{FF2B5EF4-FFF2-40B4-BE49-F238E27FC236}">
                <a16:creationId xmlns:a16="http://schemas.microsoft.com/office/drawing/2014/main" id="{F89088B1-9A55-4C73-851F-92915733D2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0021" y="1152525"/>
            <a:ext cx="4449165" cy="296299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085E308-739D-4052-B1BB-84A536EAFB3E}"/>
              </a:ext>
            </a:extLst>
          </p:cNvPr>
          <p:cNvSpPr txBox="1"/>
          <p:nvPr/>
        </p:nvSpPr>
        <p:spPr>
          <a:xfrm>
            <a:off x="3364689" y="4070350"/>
            <a:ext cx="1485130" cy="191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600">
                <a:solidFill>
                  <a:srgbClr val="002B38"/>
                </a:solidFill>
                <a:latin typeface="Arial"/>
              </a:rPr>
              <a:t>Crédits image: sloanreview.mit.edu</a:t>
            </a:r>
            <a:r>
              <a:rPr lang="fr-CA" sz="600">
                <a:solidFill>
                  <a:srgbClr val="002B38"/>
                </a:solidFill>
                <a:latin typeface="Arial"/>
                <a:cs typeface="Arial"/>
              </a:rPr>
              <a:t> </a:t>
            </a:r>
            <a:endParaRPr lang="fr-CA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3A670CAE-DFD7-4B27-9979-A2D17305DF98}"/>
              </a:ext>
            </a:extLst>
          </p:cNvPr>
          <p:cNvCxnSpPr>
            <a:cxnSpLocks/>
          </p:cNvCxnSpPr>
          <p:nvPr/>
        </p:nvCxnSpPr>
        <p:spPr>
          <a:xfrm>
            <a:off x="3" y="9408863"/>
            <a:ext cx="7777163" cy="0"/>
          </a:xfrm>
          <a:prstGeom prst="line">
            <a:avLst/>
          </a:prstGeom>
          <a:ln>
            <a:solidFill>
              <a:srgbClr val="4CB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10">
            <a:extLst>
              <a:ext uri="{FF2B5EF4-FFF2-40B4-BE49-F238E27FC236}">
                <a16:creationId xmlns:a16="http://schemas.microsoft.com/office/drawing/2014/main" id="{4B37C62C-C0EA-416E-AC78-2AAD1F5EB9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48821" y="9495937"/>
            <a:ext cx="933558" cy="46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45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Company>Université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Élodie Roy</dc:creator>
  <cp:revision>1</cp:revision>
  <cp:lastPrinted>2018-12-21T15:35:27Z</cp:lastPrinted>
  <dcterms:created xsi:type="dcterms:W3CDTF">2015-08-06T18:14:50Z</dcterms:created>
  <dcterms:modified xsi:type="dcterms:W3CDTF">2024-09-03T19:10:23Z</dcterms:modified>
</cp:coreProperties>
</file>